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EB29C-DA0E-42F8-BD32-6C72BC1F64A7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0D610-2F41-484A-AD8C-38FFEFA7A8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055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D610-2F41-484A-AD8C-38FFEFA7A86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546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926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468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77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102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349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39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84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641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906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866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13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72BF-FD37-4D7A-91EB-E832BF4E9EC0}" type="datetimeFigureOut">
              <a:rPr lang="pt-PT" smtClean="0"/>
              <a:t>28/05/2016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FB9A-F302-4E72-9B21-9765C860CDD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9138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fael Cascalho\Desktop\Nova pasta\IMG_3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11382" cy="540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62567" y="6165304"/>
            <a:ext cx="526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EDP, um posto de energia com </a:t>
            </a:r>
            <a:r>
              <a:rPr lang="pt-PT" dirty="0" err="1" smtClean="0"/>
              <a:t>atividades</a:t>
            </a:r>
            <a:r>
              <a:rPr lang="pt-PT" dirty="0" smtClean="0"/>
              <a:t> sustentáveis.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7488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fael Cascalho\Desktop\Fotos Fotorreportagem\IMG_0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62803" cy="54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66765" y="6003283"/>
            <a:ext cx="670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smtClean="0"/>
              <a:t>“Ao Ritmo dos teus Moves”, uma das </a:t>
            </a:r>
            <a:r>
              <a:rPr lang="pt-PT" dirty="0" err="1" smtClean="0"/>
              <a:t>atividades</a:t>
            </a:r>
            <a:r>
              <a:rPr lang="pt-PT" dirty="0" smtClean="0"/>
              <a:t> em que o público</a:t>
            </a:r>
          </a:p>
          <a:p>
            <a:pPr algn="ctr"/>
            <a:r>
              <a:rPr lang="pt-PT" dirty="0" smtClean="0"/>
              <a:t> dança na pista utilizando a energia de uma forma divertida e racional.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621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fael Cascalho\Desktop\Fotos Fotorreportagem\MVI_3747.MOV.00_00_59_18.Still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0" y="332656"/>
            <a:ext cx="8784976" cy="49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46480" y="5537673"/>
            <a:ext cx="9157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Uma das promotoras da EDP, Maria </a:t>
            </a:r>
            <a:r>
              <a:rPr lang="pt-PT" dirty="0" err="1" smtClean="0"/>
              <a:t>Frere</a:t>
            </a:r>
            <a:r>
              <a:rPr lang="pt-PT" dirty="0" smtClean="0"/>
              <a:t>, relaciona a </a:t>
            </a:r>
            <a:r>
              <a:rPr lang="pt-PT" dirty="0" err="1" smtClean="0"/>
              <a:t>atividade</a:t>
            </a:r>
            <a:r>
              <a:rPr lang="pt-PT" dirty="0" smtClean="0"/>
              <a:t> com a energia eólica referindo a</a:t>
            </a:r>
          </a:p>
          <a:p>
            <a:pPr algn="ctr"/>
            <a:r>
              <a:rPr lang="pt-PT" dirty="0" smtClean="0"/>
              <a:t>possibilidade de experienciar um remoinho de sensações  provocadas pelo vento.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88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fael Cascalho\Desktop\Fotos Fotorreportagem\MVI_3748.MOV.00_00_02_15.Still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73953" cy="471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4170" y="5517232"/>
            <a:ext cx="7995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O resultado desta experiencia pode ser partilhado nas redes sociais através de </a:t>
            </a:r>
            <a:r>
              <a:rPr lang="pt-PT" i="1" dirty="0" err="1" smtClean="0"/>
              <a:t>gifs</a:t>
            </a:r>
            <a:r>
              <a:rPr lang="pt-PT" i="1" dirty="0" smtClean="0"/>
              <a:t>, </a:t>
            </a:r>
          </a:p>
          <a:p>
            <a:pPr algn="ctr"/>
            <a:r>
              <a:rPr lang="pt-PT" i="1" dirty="0" smtClean="0"/>
              <a:t>ou remeter para o email pessoal.</a:t>
            </a:r>
          </a:p>
        </p:txBody>
      </p:sp>
    </p:spTree>
    <p:extLst>
      <p:ext uri="{BB962C8B-B14F-4D97-AF65-F5344CB8AC3E}">
        <p14:creationId xmlns:p14="http://schemas.microsoft.com/office/powerpoint/2010/main" val="152976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fael Cascalho\Desktop\Fotos Fotorreportagem\IMG_0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6" y="332656"/>
            <a:ext cx="8280431" cy="55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4896" y="5934670"/>
            <a:ext cx="8461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smtClean="0"/>
              <a:t>“Ao Ritmo do teu Estilo”, uma das </a:t>
            </a:r>
            <a:r>
              <a:rPr lang="pt-PT" dirty="0" err="1" smtClean="0"/>
              <a:t>atividades</a:t>
            </a:r>
            <a:r>
              <a:rPr lang="pt-PT" dirty="0" smtClean="0"/>
              <a:t> em que o publico personaliza os sacos com </a:t>
            </a:r>
          </a:p>
          <a:p>
            <a:pPr algn="ctr"/>
            <a:r>
              <a:rPr lang="pt-PT" dirty="0" smtClean="0"/>
              <a:t>fotografias pessoais </a:t>
            </a:r>
            <a:r>
              <a:rPr lang="pt-PT" dirty="0"/>
              <a:t>e</a:t>
            </a:r>
            <a:r>
              <a:rPr lang="pt-PT" dirty="0" smtClean="0"/>
              <a:t> assim levar consigo uma lembrança.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436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fael Cascalho\Desktop\Fotos Fotorreportagem\IMG_0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2" y="188640"/>
            <a:ext cx="8035657" cy="535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0203" y="6002915"/>
            <a:ext cx="794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Entrevista a dois dos promotores da EDP sobre a </a:t>
            </a:r>
            <a:r>
              <a:rPr lang="pt-PT" dirty="0" err="1" smtClean="0"/>
              <a:t>atividade</a:t>
            </a:r>
            <a:r>
              <a:rPr lang="pt-PT" dirty="0" smtClean="0"/>
              <a:t> “Ao Ritmo do </a:t>
            </a:r>
            <a:r>
              <a:rPr lang="pt-PT" dirty="0"/>
              <a:t>t</a:t>
            </a:r>
            <a:r>
              <a:rPr lang="pt-PT" dirty="0" smtClean="0"/>
              <a:t>eu Estilo”.</a:t>
            </a:r>
          </a:p>
        </p:txBody>
      </p:sp>
    </p:spTree>
    <p:extLst>
      <p:ext uri="{BB962C8B-B14F-4D97-AF65-F5344CB8AC3E}">
        <p14:creationId xmlns:p14="http://schemas.microsoft.com/office/powerpoint/2010/main" val="2199538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133</Words>
  <Application>Microsoft Office PowerPoint</Application>
  <PresentationFormat>Apresentação no Ecrã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Cascalho</dc:creator>
  <cp:lastModifiedBy>Rafael Cascalho</cp:lastModifiedBy>
  <cp:revision>9</cp:revision>
  <dcterms:created xsi:type="dcterms:W3CDTF">2016-05-28T09:02:51Z</dcterms:created>
  <dcterms:modified xsi:type="dcterms:W3CDTF">2016-05-28T11:55:22Z</dcterms:modified>
</cp:coreProperties>
</file>